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880319"/>
          </a:xfrm>
        </p:spPr>
        <p:txBody>
          <a:bodyPr>
            <a:normAutofit/>
          </a:bodyPr>
          <a:lstStyle/>
          <a:p>
            <a:r>
              <a:rPr lang="ar-IQ" sz="7200" dirty="0" smtClean="0"/>
              <a:t>مميزات الكرة الطائرة</a:t>
            </a:r>
            <a:endParaRPr lang="ar-IQ" sz="7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638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1-لا تحتاج الى تجهيزات كثيرة ومكلفة</a:t>
            </a:r>
          </a:p>
          <a:p>
            <a:r>
              <a:rPr lang="ar-IQ" dirty="0" smtClean="0"/>
              <a:t>2- سهلة التعلم ويمكن ممارستها </a:t>
            </a:r>
            <a:r>
              <a:rPr lang="ar-IQ" dirty="0" err="1" smtClean="0"/>
              <a:t>بابسط</a:t>
            </a:r>
            <a:r>
              <a:rPr lang="ar-IQ" dirty="0" smtClean="0"/>
              <a:t> المهارات فيها (الارسال مع التمرير)</a:t>
            </a:r>
          </a:p>
          <a:p>
            <a:r>
              <a:rPr lang="ar-IQ" dirty="0" smtClean="0"/>
              <a:t>3-لا تحتاج الى عدد كبير من اللاعبين (6 لاعبين فق)</a:t>
            </a:r>
          </a:p>
          <a:p>
            <a:r>
              <a:rPr lang="ar-IQ" dirty="0" smtClean="0"/>
              <a:t>4- لا تحتاج الى مساحة كبيرة من الملعب (9×18) م او لنوعية ارض معينة</a:t>
            </a:r>
          </a:p>
          <a:p>
            <a:r>
              <a:rPr lang="ar-IQ" dirty="0" smtClean="0"/>
              <a:t>5- لا يوجد فيها احتكاك جسمي مع المنافس </a:t>
            </a:r>
          </a:p>
          <a:p>
            <a:r>
              <a:rPr lang="ar-IQ" dirty="0" smtClean="0"/>
              <a:t>6- قانون لمس الكرة يجعل استحواذ اللاعب على الكرة لحظة لمسها فقط مما يعطي فرصة لجميع اللاعبين الى الاشتراك في اللعب.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752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7- قانون تبديل المراكز يقدم فرصة كبيرة لكل لاعب على اظهار قدرته على اللعب على الشبكة</a:t>
            </a:r>
          </a:p>
          <a:p>
            <a:r>
              <a:rPr lang="ar-IQ" dirty="0" smtClean="0"/>
              <a:t>8-لدى اللاعب حرية اداء اي نوع من الارسال </a:t>
            </a:r>
          </a:p>
          <a:p>
            <a:r>
              <a:rPr lang="ar-IQ" dirty="0" smtClean="0"/>
              <a:t>9- تناسب جميع الاعمار وتصلح لكلا الجنسين </a:t>
            </a:r>
          </a:p>
          <a:p>
            <a:r>
              <a:rPr lang="ar-IQ" dirty="0" smtClean="0"/>
              <a:t>10-يمكن ممارستها في الملاعب المكشوفة والقاعات المغلقة </a:t>
            </a:r>
          </a:p>
          <a:p>
            <a:r>
              <a:rPr lang="ar-IQ" dirty="0" smtClean="0"/>
              <a:t>11-تعتبر رياضة ترويحية للاسترخاء وقضاء اوقات الفراغ</a:t>
            </a:r>
          </a:p>
          <a:p>
            <a:r>
              <a:rPr lang="ar-IQ" dirty="0" smtClean="0"/>
              <a:t>12- تتميز </a:t>
            </a:r>
            <a:r>
              <a:rPr lang="ar-IQ" smtClean="0"/>
              <a:t>اللعبة بالسرعة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747313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عرض على الشاشة (3:4)‏</PresentationFormat>
  <Paragraphs>13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مميزات الكرة الطائرة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مميزات الكرة الطائرة</dc:title>
  <dc:creator>Basrah</dc:creator>
  <cp:lastModifiedBy>Basrah</cp:lastModifiedBy>
  <cp:revision>1</cp:revision>
  <dcterms:created xsi:type="dcterms:W3CDTF">2019-01-29T16:35:21Z</dcterms:created>
  <dcterms:modified xsi:type="dcterms:W3CDTF">2019-01-29T16:45:45Z</dcterms:modified>
</cp:coreProperties>
</file>